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1" r:id="rId3"/>
    <p:sldId id="265" r:id="rId4"/>
    <p:sldId id="258" r:id="rId5"/>
    <p:sldId id="264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AD9DE-F0E3-40A8-B327-1668D7CF5A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694971-D833-4C93-B662-04C2D4E333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75397-6A95-4637-A912-92C1FBE1F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7EF9E-6296-42DB-A9C3-C3FE655C8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FCBAB-4FAA-467C-AA96-2D2B96A99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81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A1A08-10F1-4397-A894-ACD350102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425096-8726-4281-9D81-1A6E8B9033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8A04A-FB2E-4A93-A9E1-47982395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E80FB-C77A-4541-9534-74CD42B56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0C0CB-E3E8-4BC8-833A-B8BCD01B3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539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B0139A-0464-4ACA-9607-AF31CB85F7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546DD3-F766-4DF3-957A-16D1A2949B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59BF4-D0BB-4F44-8422-AEFBC34B0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8613D-5266-4964-A032-076A7EC49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96A6B-9057-4B54-A0B6-12E81A7B6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635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1A690-AB4C-43C4-AF5A-A72FB4FE1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90A4C-39D4-4F6E-8A0F-B857D9650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79191-5C29-42C7-B145-1287893C0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63E70-A915-4D55-A509-B0D5A0563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A3835-B206-428F-84F4-9CD982EC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306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0B4C7-BF76-4603-9BD6-4F617EAE5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6DDAA-CB70-4A8F-8ED2-D1E90EAAC2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EC758-077F-4C28-80A6-3ED17D3E1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4D730-5E28-41CC-9A66-39365A939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4664D-EDBF-495A-953F-5165085BD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253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905E5-E673-4C1D-AB86-8CCFDBD96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36BE3-5724-424E-B61D-9A5670BD44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2D0B4-08D2-4129-8BB5-506D06D75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DDDAE9-1194-44C3-BCB4-A5D0CAAED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A41AE-F4AD-4B38-A163-2871DC7B0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3930DE-925C-4891-94FC-1AF54EBE7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32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0331E-A191-4DD3-8D75-7441C71EC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6CA73C-7764-4640-AEFB-DBF4A202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B225F6-919C-4749-8CE3-D1B1659C2D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B53C42-EA6F-4B0D-B8BA-336B039A0B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609CD1-653A-42FC-BEEC-23C75D2AB6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9CFE44-878A-44E6-A020-0EB28DEA3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C5683D-0117-4DF5-8079-B80715ED1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BCF65D-B3E8-4DF9-AF3F-B0A0F4520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31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57B72-1DCE-4C26-80DA-F860ACD67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BCDDE1-F8AB-4232-89E0-5320F3933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1DF8CC-1E90-4495-8EAA-ACF7B53E4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13329B-E20F-491C-AFF3-61BFA7A0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153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504D47-90FC-48B6-A69F-827E12F85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D2FF69-4036-4728-A02A-B1B1E3134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E8A4B0-20C7-4A6B-9B05-657F0D99E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37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4B702-A79A-488A-AD5E-BEB1A20A3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9BC77-C70F-466C-A4F8-C89E687AB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9677D-1921-404D-8741-58257C6CB7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203F44-1EBF-4977-8BC5-88A4BCEE7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2C445C-A338-4E76-A3F0-81987BCA2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AAD9DC-50F4-41DF-802A-23F0CE468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5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79F17-16AD-4F6E-A496-807A6835D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A315D2-0CD8-4339-A6F9-718B204A71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1FE863-C4C6-4DA6-A76B-12FF1B96F0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04F774-5A0C-49B3-B25D-04669AAEE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9F095-F264-41B0-B589-4EA3E6F4D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8C999A-8E5C-4F5C-9D8D-F2588A75C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73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22D6C0-9FD5-43ED-B042-5B2B5601A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DC9C1-5CF0-4C2A-B9E0-89F8318FB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5D0A2-ADB5-49D0-9F43-7D0046FAD8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8DC83-35E9-414C-9BD2-176B72C04391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8B13C-C5F8-4500-976D-AE0CE42369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4A350-ED12-49BB-9C2B-21571E889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51125-9C58-4606-8375-EA9BC330E0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43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kubernetes-sigs/kubefed/blob/master/docs/userguide.md#using-cluster-selector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9C5DA-3B65-4BED-AA19-F4EB6152CD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haroni" panose="02010803020104030203" pitchFamily="2" charset="-79"/>
                <a:cs typeface="Aharoni" panose="02010803020104030203" pitchFamily="2" charset="-79"/>
              </a:rPr>
              <a:t>Cluster-Connector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B57F62-D8E7-42DF-81E4-6717FB12A6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Build a Bridge Between Core/Edge Clusters</a:t>
            </a:r>
          </a:p>
        </p:txBody>
      </p:sp>
    </p:spTree>
    <p:extLst>
      <p:ext uri="{BB962C8B-B14F-4D97-AF65-F5344CB8AC3E}">
        <p14:creationId xmlns:p14="http://schemas.microsoft.com/office/powerpoint/2010/main" val="2706839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604AC-AB01-402E-B3AA-E15ED3261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Cluster-Connector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3522353-5072-4FA9-9639-5EA509130B3C}"/>
              </a:ext>
            </a:extLst>
          </p:cNvPr>
          <p:cNvSpPr/>
          <p:nvPr/>
        </p:nvSpPr>
        <p:spPr>
          <a:xfrm>
            <a:off x="590550" y="1895475"/>
            <a:ext cx="2200275" cy="1447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694A1C-BD2E-46E6-9A1D-D3B0087A4357}"/>
              </a:ext>
            </a:extLst>
          </p:cNvPr>
          <p:cNvSpPr/>
          <p:nvPr/>
        </p:nvSpPr>
        <p:spPr>
          <a:xfrm>
            <a:off x="5853927" y="4143875"/>
            <a:ext cx="2200275" cy="1447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Edge</a:t>
            </a:r>
          </a:p>
        </p:txBody>
      </p:sp>
      <p:sp>
        <p:nvSpPr>
          <p:cNvPr id="6" name="Arrow: Chevron 5">
            <a:extLst>
              <a:ext uri="{FF2B5EF4-FFF2-40B4-BE49-F238E27FC236}">
                <a16:creationId xmlns:a16="http://schemas.microsoft.com/office/drawing/2014/main" id="{70C2239E-4D2F-4E06-AA02-677DA892B987}"/>
              </a:ext>
            </a:extLst>
          </p:cNvPr>
          <p:cNvSpPr/>
          <p:nvPr/>
        </p:nvSpPr>
        <p:spPr>
          <a:xfrm rot="12082470">
            <a:off x="5271067" y="4376186"/>
            <a:ext cx="797878" cy="560597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5CA294DA-8C3D-4A13-83A6-11E12448193B}"/>
              </a:ext>
            </a:extLst>
          </p:cNvPr>
          <p:cNvSpPr/>
          <p:nvPr/>
        </p:nvSpPr>
        <p:spPr>
          <a:xfrm rot="12082470">
            <a:off x="2246419" y="2947070"/>
            <a:ext cx="797878" cy="560597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FAF743B-F477-4E03-B13F-F25A852134D5}"/>
              </a:ext>
            </a:extLst>
          </p:cNvPr>
          <p:cNvCxnSpPr>
            <a:stCxn id="6" idx="3"/>
          </p:cNvCxnSpPr>
          <p:nvPr/>
        </p:nvCxnSpPr>
        <p:spPr>
          <a:xfrm flipH="1" flipV="1">
            <a:off x="1634046" y="3151535"/>
            <a:ext cx="3664461" cy="13595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366B321-6655-4483-B7C4-7492D6FACC28}"/>
              </a:ext>
            </a:extLst>
          </p:cNvPr>
          <p:cNvSpPr txBox="1"/>
          <p:nvPr/>
        </p:nvSpPr>
        <p:spPr>
          <a:xfrm>
            <a:off x="2645358" y="3540362"/>
            <a:ext cx="19365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Watch for  </a:t>
            </a:r>
            <a:r>
              <a:rPr lang="en-US" dirty="0">
                <a:highlight>
                  <a:srgbClr val="FFFF00"/>
                </a:highlight>
              </a:rPr>
              <a:t>Mission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A37594FB-D90A-45A4-8B74-661FD0AFA00C}"/>
              </a:ext>
            </a:extLst>
          </p:cNvPr>
          <p:cNvSpPr/>
          <p:nvPr/>
        </p:nvSpPr>
        <p:spPr>
          <a:xfrm rot="10800000">
            <a:off x="467797" y="5536852"/>
            <a:ext cx="720944" cy="529069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AFECF8-DE5F-40E6-A375-A15D1996BEAC}"/>
              </a:ext>
            </a:extLst>
          </p:cNvPr>
          <p:cNvSpPr txBox="1"/>
          <p:nvPr/>
        </p:nvSpPr>
        <p:spPr>
          <a:xfrm>
            <a:off x="1456774" y="5419591"/>
            <a:ext cx="53933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Non-Intrusive, run independently</a:t>
            </a:r>
          </a:p>
          <a:p>
            <a:pPr marL="342900" indent="-342900">
              <a:buAutoNum type="arabicPeriod"/>
            </a:pPr>
            <a:r>
              <a:rPr lang="en-US" dirty="0"/>
              <a:t>Two </a:t>
            </a:r>
            <a:r>
              <a:rPr lang="en-US" dirty="0" err="1"/>
              <a:t>commandline</a:t>
            </a:r>
            <a:r>
              <a:rPr lang="en-US" dirty="0"/>
              <a:t> options, the </a:t>
            </a:r>
            <a:r>
              <a:rPr lang="en-US" dirty="0" err="1"/>
              <a:t>kubeconfig</a:t>
            </a:r>
            <a:r>
              <a:rPr lang="en-US" dirty="0"/>
              <a:t> of the core and edge clusters</a:t>
            </a:r>
          </a:p>
          <a:p>
            <a:pPr marL="342900" indent="-342900">
              <a:buAutoNum type="arabicPeriod"/>
            </a:pPr>
            <a:r>
              <a:rPr lang="en-US" dirty="0"/>
              <a:t>Easily Configured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643812-5B63-4C2A-B203-463E6439CB77}"/>
              </a:ext>
            </a:extLst>
          </p:cNvPr>
          <p:cNvSpPr txBox="1"/>
          <p:nvPr/>
        </p:nvSpPr>
        <p:spPr>
          <a:xfrm>
            <a:off x="7229475" y="695146"/>
            <a:ext cx="5314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Mission</a:t>
            </a:r>
            <a:r>
              <a:rPr lang="en-US" dirty="0"/>
              <a:t>: a CRD defined for cluster connections. </a:t>
            </a:r>
            <a:br>
              <a:rPr lang="en-US" dirty="0"/>
            </a:br>
            <a:r>
              <a:rPr lang="en-US" dirty="0"/>
              <a:t>Containing:</a:t>
            </a:r>
          </a:p>
          <a:p>
            <a:pPr marL="342900" indent="-342900">
              <a:buAutoNum type="arabicPeriod"/>
            </a:pPr>
            <a:r>
              <a:rPr lang="en-US" dirty="0">
                <a:highlight>
                  <a:srgbClr val="FFFF00"/>
                </a:highlight>
              </a:rPr>
              <a:t>Content</a:t>
            </a:r>
            <a:r>
              <a:rPr lang="en-US" dirty="0"/>
              <a:t>: what workload to propagate</a:t>
            </a:r>
          </a:p>
          <a:p>
            <a:pPr marL="342900" indent="-342900">
              <a:buAutoNum type="arabicPeriod"/>
            </a:pPr>
            <a:r>
              <a:rPr lang="en-US" dirty="0">
                <a:highlight>
                  <a:srgbClr val="FFFF00"/>
                </a:highlight>
              </a:rPr>
              <a:t>Placement</a:t>
            </a:r>
            <a:r>
              <a:rPr lang="en-US" dirty="0"/>
              <a:t>: which clusters should get it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460214D-936A-4B22-87A9-C9DB04185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2211" y="2294228"/>
            <a:ext cx="3343742" cy="4077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097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38D02-7788-48F8-86AA-44F786D13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25" y="-66551"/>
            <a:ext cx="10515600" cy="1325563"/>
          </a:xfrm>
        </p:spPr>
        <p:txBody>
          <a:bodyPr/>
          <a:lstStyle/>
          <a:p>
            <a:r>
              <a:rPr lang="en-US" dirty="0" err="1"/>
              <a:t>Worklfow</a:t>
            </a:r>
            <a:r>
              <a:rPr lang="en-US" dirty="0"/>
              <a:t> of Cluster-Connector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91E61BB-3FCA-494B-854E-A11EB91239FF}"/>
              </a:ext>
            </a:extLst>
          </p:cNvPr>
          <p:cNvGrpSpPr/>
          <p:nvPr/>
        </p:nvGrpSpPr>
        <p:grpSpPr>
          <a:xfrm>
            <a:off x="3529012" y="1075522"/>
            <a:ext cx="4724400" cy="5597651"/>
            <a:chOff x="1528762" y="1170772"/>
            <a:chExt cx="4724400" cy="559765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A2DD76B-9F8B-441B-B385-8CD5FA76763B}"/>
                </a:ext>
              </a:extLst>
            </p:cNvPr>
            <p:cNvSpPr/>
            <p:nvPr/>
          </p:nvSpPr>
          <p:spPr>
            <a:xfrm>
              <a:off x="2552700" y="1170772"/>
              <a:ext cx="2419350" cy="7524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Load the Cluster Name and Labels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C053A79-F308-42F4-9036-CC80E27C230D}"/>
                </a:ext>
              </a:extLst>
            </p:cNvPr>
            <p:cNvSpPr/>
            <p:nvPr/>
          </p:nvSpPr>
          <p:spPr>
            <a:xfrm>
              <a:off x="2552700" y="2205947"/>
              <a:ext cx="2419350" cy="7524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Apply the CRD of Mission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A3B413E-7055-473C-955D-8CCFA91B4DDB}"/>
                </a:ext>
              </a:extLst>
            </p:cNvPr>
            <p:cNvSpPr/>
            <p:nvPr/>
          </p:nvSpPr>
          <p:spPr>
            <a:xfrm>
              <a:off x="2552700" y="3234754"/>
              <a:ext cx="2419350" cy="7524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Watch the  master cluster for mission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5E068D8-0E74-43B1-BE8D-61034BE2F44B}"/>
                </a:ext>
              </a:extLst>
            </p:cNvPr>
            <p:cNvSpPr/>
            <p:nvPr/>
          </p:nvSpPr>
          <p:spPr>
            <a:xfrm>
              <a:off x="1609725" y="5787348"/>
              <a:ext cx="2047875" cy="9810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Apply the mission content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066BAA5-6E68-4DFB-9908-A5A5CEF761B7}"/>
                </a:ext>
              </a:extLst>
            </p:cNvPr>
            <p:cNvSpPr/>
            <p:nvPr/>
          </p:nvSpPr>
          <p:spPr>
            <a:xfrm>
              <a:off x="4143376" y="5740206"/>
              <a:ext cx="2047875" cy="9810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delete the mission content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5580E94-177F-48C9-99FF-05DB16E15E13}"/>
                </a:ext>
              </a:extLst>
            </p:cNvPr>
            <p:cNvSpPr/>
            <p:nvPr/>
          </p:nvSpPr>
          <p:spPr>
            <a:xfrm>
              <a:off x="1528762" y="4444216"/>
              <a:ext cx="2047875" cy="9810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Apply the mission CR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3518BF1-4A44-415D-8E32-464D60D69F82}"/>
                </a:ext>
              </a:extLst>
            </p:cNvPr>
            <p:cNvSpPr/>
            <p:nvPr/>
          </p:nvSpPr>
          <p:spPr>
            <a:xfrm>
              <a:off x="4205287" y="4427399"/>
              <a:ext cx="2047875" cy="98107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Delete the mission CR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FBB31E3-384F-4F24-B698-60907B1F2312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3762375" y="1923247"/>
              <a:ext cx="0" cy="2827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32CFC369-5F52-4560-92DE-80E236D04348}"/>
                </a:ext>
              </a:extLst>
            </p:cNvPr>
            <p:cNvCxnSpPr>
              <a:stCxn id="6" idx="2"/>
              <a:endCxn id="7" idx="0"/>
            </p:cNvCxnSpPr>
            <p:nvPr/>
          </p:nvCxnSpPr>
          <p:spPr>
            <a:xfrm>
              <a:off x="3762375" y="2958422"/>
              <a:ext cx="0" cy="2763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7CCFF58-DF95-4224-A6B1-D26F53AEBD46}"/>
                </a:ext>
              </a:extLst>
            </p:cNvPr>
            <p:cNvCxnSpPr/>
            <p:nvPr/>
          </p:nvCxnSpPr>
          <p:spPr>
            <a:xfrm flipH="1">
              <a:off x="2552700" y="3987229"/>
              <a:ext cx="828675" cy="4095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0687E3EA-CDE0-46FD-93CA-35F62D376A6C}"/>
                </a:ext>
              </a:extLst>
            </p:cNvPr>
            <p:cNvCxnSpPr>
              <a:endCxn id="12" idx="0"/>
            </p:cNvCxnSpPr>
            <p:nvPr/>
          </p:nvCxnSpPr>
          <p:spPr>
            <a:xfrm>
              <a:off x="4519612" y="4023377"/>
              <a:ext cx="709613" cy="4040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9EB0E4D7-005B-479B-AC46-B2F6AC6E2BB0}"/>
                </a:ext>
              </a:extLst>
            </p:cNvPr>
            <p:cNvCxnSpPr>
              <a:cxnSpLocks/>
            </p:cNvCxnSpPr>
            <p:nvPr/>
          </p:nvCxnSpPr>
          <p:spPr>
            <a:xfrm>
              <a:off x="2552699" y="5425291"/>
              <a:ext cx="1" cy="3620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C7C04BC9-C749-472A-8F30-752E9AD62F91}"/>
                </a:ext>
              </a:extLst>
            </p:cNvPr>
            <p:cNvCxnSpPr>
              <a:endCxn id="10" idx="0"/>
            </p:cNvCxnSpPr>
            <p:nvPr/>
          </p:nvCxnSpPr>
          <p:spPr>
            <a:xfrm>
              <a:off x="5167313" y="5490175"/>
              <a:ext cx="1" cy="25003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or: Elbow 35">
              <a:extLst>
                <a:ext uri="{FF2B5EF4-FFF2-40B4-BE49-F238E27FC236}">
                  <a16:creationId xmlns:a16="http://schemas.microsoft.com/office/drawing/2014/main" id="{0A05DC94-A82E-44D7-9F6A-343FCDFE2D8F}"/>
                </a:ext>
              </a:extLst>
            </p:cNvPr>
            <p:cNvCxnSpPr>
              <a:stCxn id="8" idx="2"/>
              <a:endCxn id="7" idx="1"/>
            </p:cNvCxnSpPr>
            <p:nvPr/>
          </p:nvCxnSpPr>
          <p:spPr>
            <a:xfrm rot="10800000" flipH="1">
              <a:off x="1609724" y="3610992"/>
              <a:ext cx="942975" cy="2666894"/>
            </a:xfrm>
            <a:prstGeom prst="bentConnector3">
              <a:avLst>
                <a:gd name="adj1" fmla="val -24242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or: Elbow 40">
              <a:extLst>
                <a:ext uri="{FF2B5EF4-FFF2-40B4-BE49-F238E27FC236}">
                  <a16:creationId xmlns:a16="http://schemas.microsoft.com/office/drawing/2014/main" id="{19DB1D7D-1C0B-472E-95A8-260617503913}"/>
                </a:ext>
              </a:extLst>
            </p:cNvPr>
            <p:cNvCxnSpPr>
              <a:stCxn id="10" idx="6"/>
              <a:endCxn id="7" idx="3"/>
            </p:cNvCxnSpPr>
            <p:nvPr/>
          </p:nvCxnSpPr>
          <p:spPr>
            <a:xfrm flipH="1" flipV="1">
              <a:off x="4972050" y="3610992"/>
              <a:ext cx="1219201" cy="2619752"/>
            </a:xfrm>
            <a:prstGeom prst="bentConnector3">
              <a:avLst>
                <a:gd name="adj1" fmla="val -1875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FCC5B6E-AE47-4419-8127-99682F44C56C}"/>
                </a:ext>
              </a:extLst>
            </p:cNvPr>
            <p:cNvSpPr txBox="1"/>
            <p:nvPr/>
          </p:nvSpPr>
          <p:spPr>
            <a:xfrm>
              <a:off x="2287332" y="4023782"/>
              <a:ext cx="1314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Add/update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3A1FA1D-3AFF-4E21-BC27-AFD1D445EEC6}"/>
                </a:ext>
              </a:extLst>
            </p:cNvPr>
            <p:cNvSpPr txBox="1"/>
            <p:nvPr/>
          </p:nvSpPr>
          <p:spPr>
            <a:xfrm>
              <a:off x="4314562" y="4007324"/>
              <a:ext cx="7788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delete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3133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C8705-C5C2-4728-90D4-C14227E2D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0AABC-BB97-4576-A59C-9E84DB7DE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Following the pattern of Federation (</a:t>
            </a:r>
            <a:r>
              <a:rPr lang="en-US" dirty="0">
                <a:hlinkClick r:id="rId2"/>
              </a:rPr>
              <a:t>https://github.com/kubernetes-sigs/kubefed/blob/master/docs/userguide.md#using-cluster-selector</a:t>
            </a:r>
            <a:r>
              <a:rPr lang="en-US" dirty="0"/>
              <a:t>)</a:t>
            </a:r>
          </a:p>
          <a:p>
            <a:r>
              <a:rPr lang="en-US" dirty="0">
                <a:solidFill>
                  <a:srgbClr val="24292E"/>
                </a:solidFill>
                <a:latin typeface="SFMono-Regular"/>
              </a:rPr>
              <a:t>Scheme:</a:t>
            </a:r>
          </a:p>
          <a:p>
            <a:pPr lvl="1"/>
            <a:r>
              <a:rPr lang="en-US" b="0" i="0" dirty="0" err="1">
                <a:solidFill>
                  <a:srgbClr val="24292E"/>
                </a:solidFill>
                <a:effectLst/>
                <a:latin typeface="SFMono-Regular"/>
              </a:rPr>
              <a:t>spec.placement.clusters</a:t>
            </a:r>
            <a:r>
              <a:rPr lang="en-US" b="0" i="0" dirty="0">
                <a:solidFill>
                  <a:srgbClr val="24292E"/>
                </a:solidFill>
                <a:effectLst/>
                <a:latin typeface="SFMono-Regular"/>
              </a:rPr>
              <a:t>: explicitly specify clusters</a:t>
            </a:r>
          </a:p>
          <a:p>
            <a:pPr lvl="1"/>
            <a:r>
              <a:rPr lang="en-US" b="0" i="0" dirty="0" err="1">
                <a:solidFill>
                  <a:srgbClr val="24292E"/>
                </a:solidFill>
                <a:effectLst/>
                <a:latin typeface="SFMono-Regular"/>
              </a:rPr>
              <a:t>spec.placement.clusterSelector</a:t>
            </a:r>
            <a:r>
              <a:rPr lang="en-US" b="0" i="0" dirty="0">
                <a:solidFill>
                  <a:srgbClr val="24292E"/>
                </a:solidFill>
                <a:effectLst/>
                <a:latin typeface="SFMono-Regular"/>
              </a:rPr>
              <a:t>: </a:t>
            </a:r>
            <a:r>
              <a:rPr lang="en-US" b="0" i="0" dirty="0">
                <a:solidFill>
                  <a:srgbClr val="24292E"/>
                </a:solidFill>
                <a:effectLst/>
                <a:latin typeface="-apple-system"/>
              </a:rPr>
              <a:t>a label selector to determine a list of clusters at runtime</a:t>
            </a:r>
            <a:endParaRPr lang="en-US" b="0" i="0" dirty="0">
              <a:solidFill>
                <a:srgbClr val="24292E"/>
              </a:solidFill>
              <a:effectLst/>
              <a:latin typeface="SFMono-Regular"/>
            </a:endParaRPr>
          </a:p>
          <a:p>
            <a:pPr lvl="1"/>
            <a:endParaRPr lang="en-US" b="0" i="0" dirty="0">
              <a:solidFill>
                <a:srgbClr val="24292E"/>
              </a:solidFill>
              <a:effectLst/>
              <a:latin typeface="SFMono-Regular"/>
            </a:endParaRPr>
          </a:p>
          <a:p>
            <a:pPr lvl="1"/>
            <a:endParaRPr lang="en-US" b="0" i="0" dirty="0">
              <a:solidFill>
                <a:srgbClr val="24292E"/>
              </a:solidFill>
              <a:effectLst/>
              <a:latin typeface="SFMono-Regular"/>
            </a:endParaRPr>
          </a:p>
          <a:p>
            <a:pPr lvl="1"/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8BD20B3-6EFE-4078-99AA-967DF7ECB5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52400" y="1523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DF3F043-D89D-4746-8BE9-3558143487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425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919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8F183-625B-4CF2-966B-1CC5D683E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Configuration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2574E9B-E350-43B9-AA3F-419FFAB33FFC}"/>
              </a:ext>
            </a:extLst>
          </p:cNvPr>
          <p:cNvSpPr/>
          <p:nvPr/>
        </p:nvSpPr>
        <p:spPr>
          <a:xfrm>
            <a:off x="1381126" y="2562225"/>
            <a:ext cx="1809750" cy="1028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AAD787E-2232-49E5-B199-F946B9D543EB}"/>
              </a:ext>
            </a:extLst>
          </p:cNvPr>
          <p:cNvSpPr/>
          <p:nvPr/>
        </p:nvSpPr>
        <p:spPr>
          <a:xfrm>
            <a:off x="5329238" y="2628900"/>
            <a:ext cx="1809750" cy="1028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AFB3C49-49A4-4CE0-B61E-2ABD0938AD04}"/>
              </a:ext>
            </a:extLst>
          </p:cNvPr>
          <p:cNvSpPr/>
          <p:nvPr/>
        </p:nvSpPr>
        <p:spPr>
          <a:xfrm>
            <a:off x="9277351" y="2714625"/>
            <a:ext cx="1809750" cy="1028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cluster</a:t>
            </a:r>
          </a:p>
        </p:txBody>
      </p:sp>
      <p:sp>
        <p:nvSpPr>
          <p:cNvPr id="11" name="Arrow: Chevron 10">
            <a:extLst>
              <a:ext uri="{FF2B5EF4-FFF2-40B4-BE49-F238E27FC236}">
                <a16:creationId xmlns:a16="http://schemas.microsoft.com/office/drawing/2014/main" id="{70F0C936-07F6-4F60-BE82-6E1235EF6CB3}"/>
              </a:ext>
            </a:extLst>
          </p:cNvPr>
          <p:cNvSpPr/>
          <p:nvPr/>
        </p:nvSpPr>
        <p:spPr>
          <a:xfrm rot="10800000">
            <a:off x="9906000" y="1877443"/>
            <a:ext cx="720031" cy="498026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Arrow: Chevron 11">
            <a:extLst>
              <a:ext uri="{FF2B5EF4-FFF2-40B4-BE49-F238E27FC236}">
                <a16:creationId xmlns:a16="http://schemas.microsoft.com/office/drawing/2014/main" id="{690A9992-F63B-4EEA-88D1-B8E55C6D1C2D}"/>
              </a:ext>
            </a:extLst>
          </p:cNvPr>
          <p:cNvSpPr/>
          <p:nvPr/>
        </p:nvSpPr>
        <p:spPr>
          <a:xfrm rot="10800000">
            <a:off x="5735984" y="1877443"/>
            <a:ext cx="720031" cy="498026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5C0EE1B5-743C-4B6D-B338-79F4CC34D5D5}"/>
              </a:ext>
            </a:extLst>
          </p:cNvPr>
          <p:cNvSpPr/>
          <p:nvPr/>
        </p:nvSpPr>
        <p:spPr>
          <a:xfrm rot="10800000">
            <a:off x="1925985" y="1877443"/>
            <a:ext cx="720031" cy="498026"/>
          </a:xfrm>
          <a:prstGeom prst="chevron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6ED16F-F19E-4C3D-833F-4B15CD00DB07}"/>
              </a:ext>
            </a:extLst>
          </p:cNvPr>
          <p:cNvSpPr txBox="1"/>
          <p:nvPr/>
        </p:nvSpPr>
        <p:spPr>
          <a:xfrm>
            <a:off x="1295401" y="3981450"/>
            <a:ext cx="2380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Name</a:t>
            </a:r>
            <a:r>
              <a:rPr lang="en-US" dirty="0"/>
              <a:t>: Arktos-1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label</a:t>
            </a:r>
            <a:r>
              <a:rPr lang="en-US" dirty="0"/>
              <a:t>: </a:t>
            </a:r>
            <a:r>
              <a:rPr lang="en-US" altLang="zh-CN" dirty="0" err="1"/>
              <a:t>smart_edge</a:t>
            </a:r>
            <a:r>
              <a:rPr lang="en-US" altLang="zh-CN" dirty="0"/>
              <a:t>: true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DC9E56-21F8-4F1A-85F6-54C4566E0C89}"/>
              </a:ext>
            </a:extLst>
          </p:cNvPr>
          <p:cNvSpPr txBox="1"/>
          <p:nvPr/>
        </p:nvSpPr>
        <p:spPr>
          <a:xfrm>
            <a:off x="5043883" y="4009340"/>
            <a:ext cx="16496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Name</a:t>
            </a:r>
            <a:r>
              <a:rPr lang="en-US" dirty="0"/>
              <a:t>: Arktos-2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label</a:t>
            </a:r>
            <a:r>
              <a:rPr lang="en-US" dirty="0"/>
              <a:t>: </a:t>
            </a:r>
            <a:r>
              <a:rPr lang="en-US" altLang="zh-CN" dirty="0"/>
              <a:t>none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DB2B1D-1D09-488D-8C2E-475ADB7D5222}"/>
              </a:ext>
            </a:extLst>
          </p:cNvPr>
          <p:cNvSpPr txBox="1"/>
          <p:nvPr/>
        </p:nvSpPr>
        <p:spPr>
          <a:xfrm>
            <a:off x="9075785" y="4009340"/>
            <a:ext cx="2380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Name</a:t>
            </a:r>
            <a:r>
              <a:rPr lang="en-US" dirty="0"/>
              <a:t>: Arktos-3</a:t>
            </a: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label</a:t>
            </a:r>
            <a:r>
              <a:rPr lang="en-US" dirty="0"/>
              <a:t>: </a:t>
            </a:r>
            <a:r>
              <a:rPr lang="en-US" altLang="zh-CN" dirty="0" err="1"/>
              <a:t>smart_edge</a:t>
            </a:r>
            <a:r>
              <a:rPr lang="en-US" altLang="zh-CN" dirty="0"/>
              <a:t>: true</a:t>
            </a:r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1D0A2F8-AB6D-4936-90BB-A2CD798504EE}"/>
              </a:ext>
            </a:extLst>
          </p:cNvPr>
          <p:cNvCxnSpPr>
            <a:stCxn id="12" idx="3"/>
          </p:cNvCxnSpPr>
          <p:nvPr/>
        </p:nvCxnSpPr>
        <p:spPr>
          <a:xfrm flipH="1" flipV="1">
            <a:off x="2646016" y="2126455"/>
            <a:ext cx="308996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CED8FBF-4956-4210-BD3B-F127F00BC89B}"/>
              </a:ext>
            </a:extLst>
          </p:cNvPr>
          <p:cNvCxnSpPr>
            <a:stCxn id="11" idx="3"/>
          </p:cNvCxnSpPr>
          <p:nvPr/>
        </p:nvCxnSpPr>
        <p:spPr>
          <a:xfrm flipH="1" flipV="1">
            <a:off x="6610350" y="2126455"/>
            <a:ext cx="329565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5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AFBF585F-10EB-45E6-A971-53333186B3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08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1443</TotalTime>
  <Words>190</Words>
  <Application>Microsoft Office PowerPoint</Application>
  <PresentationFormat>Widescreen</PresentationFormat>
  <Paragraphs>35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-apple-system</vt:lpstr>
      <vt:lpstr>SFMono-Regular</vt:lpstr>
      <vt:lpstr>Aharoni</vt:lpstr>
      <vt:lpstr>Arial</vt:lpstr>
      <vt:lpstr>Calibri</vt:lpstr>
      <vt:lpstr>Calibri Light</vt:lpstr>
      <vt:lpstr>Office Theme</vt:lpstr>
      <vt:lpstr>Cluster-Connector</vt:lpstr>
      <vt:lpstr>Cluster-Connector</vt:lpstr>
      <vt:lpstr>Worklfow of Cluster-Connector</vt:lpstr>
      <vt:lpstr>Cluster Selection</vt:lpstr>
      <vt:lpstr>Demo Configuration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Qian Chen</dc:creator>
  <cp:lastModifiedBy>Qian Chen</cp:lastModifiedBy>
  <cp:revision>17</cp:revision>
  <dcterms:created xsi:type="dcterms:W3CDTF">2021-03-16T21:52:06Z</dcterms:created>
  <dcterms:modified xsi:type="dcterms:W3CDTF">2021-03-17T23:55:28Z</dcterms:modified>
</cp:coreProperties>
</file>

<file path=docProps/thumbnail.jpeg>
</file>